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640" r:id="rId2"/>
    <p:sldId id="631" r:id="rId3"/>
    <p:sldId id="641" r:id="rId4"/>
    <p:sldId id="642" r:id="rId5"/>
    <p:sldId id="643" r:id="rId6"/>
    <p:sldId id="644" r:id="rId7"/>
    <p:sldId id="633" r:id="rId8"/>
    <p:sldId id="63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CCFF"/>
    <a:srgbClr val="4708C4"/>
    <a:srgbClr val="FF0000"/>
    <a:srgbClr val="C6466B"/>
    <a:srgbClr val="FF99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5244" autoAdjust="0"/>
  </p:normalViewPr>
  <p:slideViewPr>
    <p:cSldViewPr>
      <p:cViewPr>
        <p:scale>
          <a:sx n="56" d="100"/>
          <a:sy n="56" d="100"/>
        </p:scale>
        <p:origin x="-1008" y="-2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7D5-D43C-494F-8742-43B3AF33B8D7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C767-D6E3-45C3-88CB-9C343E1E0D02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9E74-4895-4749-B79C-F5735D045D0E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40B2E4-A264-431E-ABDE-38E3BCDA587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4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B9C5-DAE9-4864-AC5A-394237965B41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197B-5B9D-452C-BCBA-A295B6D7DE61}" type="datetime1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EB2E-F045-4CD4-BBB9-6D53F50ED05B}" type="datetime1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82D-2D81-4F15-8CAE-146A72B71DBF}" type="datetime1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269-9003-408F-83A3-5BB5DC530D50}" type="datetime1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035-A608-4B5F-A170-1AB44C18E7EB}" type="datetime1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6F9F-3A4C-490E-94CD-A9C92308FAE6}" type="datetime1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1A1A-C69D-423B-9765-4DC62BA7D855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:a16="http://schemas.microsoft.com/office/drawing/2014/main" xmlns="" id="{AECE32EE-7286-4044-BC1A-53241950AB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3" y="27166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8050077-E24D-4246-BE7C-71E98F9A160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506200" y="27166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0FFC769-2FF5-4255-956E-2C23E2C5F376}"/>
              </a:ext>
            </a:extLst>
          </p:cNvPr>
          <p:cNvSpPr txBox="1"/>
          <p:nvPr userDrawn="1"/>
        </p:nvSpPr>
        <p:spPr>
          <a:xfrm>
            <a:off x="1143000" y="26719"/>
            <a:ext cx="1015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4C7B003-50A9-471B-8DC3-F129A3E60B43}"/>
              </a:ext>
            </a:extLst>
          </p:cNvPr>
          <p:cNvCxnSpPr/>
          <p:nvPr userDrawn="1"/>
        </p:nvCxnSpPr>
        <p:spPr>
          <a:xfrm>
            <a:off x="0" y="666996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295400"/>
            <a:ext cx="12192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b="0" dirty="0">
                <a:latin typeface="Preeti" pitchFamily="2" charset="0"/>
                <a:cs typeface="Arial" pitchFamily="34" charset="0"/>
              </a:rPr>
              <a:t/>
            </a:r>
            <a:br>
              <a:rPr lang="ne-NP" b="0" dirty="0">
                <a:latin typeface="Preeti" pitchFamily="2" charset="0"/>
                <a:cs typeface="Arial" pitchFamily="34" charset="0"/>
              </a:rPr>
            </a:b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कृषिगणना अधिकृत/सहायक कृषिगणना अधिकृत </a:t>
            </a:r>
            <a:r>
              <a:rPr lang="ne-NP" sz="2800" dirty="0" smtClean="0">
                <a:solidFill>
                  <a:srgbClr val="4708C4"/>
                </a:solidFill>
                <a:latin typeface="Preeti"/>
                <a:cs typeface="Kalimati" pitchFamily="2"/>
              </a:rPr>
              <a:t>तालिम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मितिः </a:t>
            </a:r>
            <a:r>
              <a:rPr lang="ne-NP" sz="2800" dirty="0" smtClean="0">
                <a:solidFill>
                  <a:schemeClr val="tx2"/>
                </a:solidFill>
                <a:latin typeface="Preeti"/>
                <a:cs typeface="Kalimati" pitchFamily="2"/>
              </a:rPr>
              <a:t>फागुन २१,</a:t>
            </a:r>
            <a:r>
              <a:rPr lang="en-US" sz="2800" dirty="0" smtClean="0">
                <a:solidFill>
                  <a:schemeClr val="tx2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२०७८</a:t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  <a:t>ललितपुर, काठमाडौँ</a:t>
            </a:r>
            <a:r>
              <a:rPr lang="en-US" sz="36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en-US" sz="36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en-US" sz="3600" dirty="0">
                <a:latin typeface="Preeti"/>
                <a:cs typeface="Kalimati" pitchFamily="2"/>
              </a:rPr>
              <a:t/>
            </a:r>
            <a:br>
              <a:rPr lang="en-US" sz="3600" dirty="0">
                <a:latin typeface="Preeti"/>
                <a:cs typeface="Kalimati" pitchFamily="2"/>
              </a:rPr>
            </a:br>
            <a:endParaRPr lang="en-US" sz="7200" dirty="0">
              <a:latin typeface="Preeti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3BA6E71-2ED7-4E78-9BD9-383B3C7F7960}"/>
              </a:ext>
            </a:extLst>
          </p:cNvPr>
          <p:cNvSpPr txBox="1"/>
          <p:nvPr/>
        </p:nvSpPr>
        <p:spPr>
          <a:xfrm>
            <a:off x="-152400" y="4676871"/>
            <a:ext cx="79248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कक्षागत अभ्यास/छलफल</a:t>
            </a:r>
          </a:p>
          <a:p>
            <a:pPr algn="ctr">
              <a:lnSpc>
                <a:spcPct val="150000"/>
              </a:lnSpc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कृषक परिवार </a:t>
            </a:r>
            <a:r>
              <a:rPr lang="ne-NP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प्रश्नावली</a:t>
            </a:r>
          </a:p>
          <a:p>
            <a:pPr algn="ctr">
              <a:lnSpc>
                <a:spcPct val="150000"/>
              </a:lnSpc>
            </a:pPr>
            <a:r>
              <a:rPr lang="ne-NP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(भाग ५ सम्म)</a:t>
            </a:r>
            <a:endParaRPr lang="ne-NP" sz="2800" dirty="0">
              <a:solidFill>
                <a:srgbClr val="002060"/>
              </a:solidFill>
              <a:latin typeface="Preeti"/>
              <a:cs typeface="Kalimati" pitchFamily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00801"/>
            <a:ext cx="2844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1A41DD-702D-4F97-A023-C767D3F565F0}"/>
              </a:ext>
            </a:extLst>
          </p:cNvPr>
          <p:cNvSpPr txBox="1"/>
          <p:nvPr/>
        </p:nvSpPr>
        <p:spPr>
          <a:xfrm>
            <a:off x="8305800" y="569253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 smtClean="0">
                <a:solidFill>
                  <a:srgbClr val="0070C0"/>
                </a:solidFill>
                <a:cs typeface="Kalimati" panose="00000400000000000000" pitchFamily="2"/>
              </a:rPr>
              <a:t>चौथो </a:t>
            </a:r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दिनको </a:t>
            </a:r>
            <a:r>
              <a:rPr lang="ne-NP" sz="2400" b="1" dirty="0" smtClean="0">
                <a:solidFill>
                  <a:srgbClr val="0070C0"/>
                </a:solidFill>
                <a:cs typeface="Kalimati" panose="00000400000000000000" pitchFamily="2"/>
              </a:rPr>
              <a:t>तेस्रो </a:t>
            </a:r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3276600"/>
            <a:ext cx="3187033" cy="21246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33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914400"/>
            <a:ext cx="10744200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sz="2400" dirty="0" smtClean="0">
                <a:cs typeface="Kalimati" pitchFamily="2"/>
              </a:rPr>
              <a:t> </a:t>
            </a:r>
            <a:r>
              <a:rPr lang="ne-NP" sz="2400" b="1" u="sng" dirty="0">
                <a:cs typeface="Kalimati" pitchFamily="2"/>
              </a:rPr>
              <a:t>उद्देश्यः</a:t>
            </a:r>
          </a:p>
          <a:p>
            <a:pPr marL="342900" indent="-342900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सहभागीहरूले तालिममा सिकेका कुरा सही तरिकाले प्रश्नावलीमा भर्न सक्ने बनाउने ।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400" dirty="0" smtClean="0">
                <a:cs typeface="Kalimati" pitchFamily="2"/>
              </a:rPr>
              <a:t> </a:t>
            </a:r>
            <a:r>
              <a:rPr lang="ne-NP" sz="2400" b="1" u="sng" dirty="0">
                <a:cs typeface="Kalimati" pitchFamily="2"/>
              </a:rPr>
              <a:t>विधिः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अभ्यासको लागि उपलब्ध गराईएको काल्पनिक </a:t>
            </a:r>
            <a:r>
              <a:rPr lang="ne-NP" sz="2400" dirty="0" smtClean="0">
                <a:cs typeface="Kalimati" pitchFamily="2"/>
              </a:rPr>
              <a:t>कृषक परिवारको </a:t>
            </a:r>
            <a:r>
              <a:rPr lang="ne-NP" sz="2400" dirty="0">
                <a:cs typeface="Kalimati" pitchFamily="2"/>
              </a:rPr>
              <a:t>उदाहरण पढेर नमूना कृषक परिवार </a:t>
            </a:r>
            <a:r>
              <a:rPr lang="ne-NP" sz="2400" dirty="0" smtClean="0">
                <a:cs typeface="Kalimati" pitchFamily="2"/>
              </a:rPr>
              <a:t>प्रश्नावलीमा </a:t>
            </a:r>
            <a:r>
              <a:rPr lang="ne-NP" sz="2400" dirty="0">
                <a:cs typeface="Kalimati" pitchFamily="2"/>
              </a:rPr>
              <a:t>विवरण सहि रुपमा भराउने</a:t>
            </a:r>
          </a:p>
          <a:p>
            <a:pPr marL="342900" indent="-342900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सहभागिहरूले आफूले भरेको विवरण प्रशिक्षकले </a:t>
            </a:r>
            <a:r>
              <a:rPr lang="ne-NP" sz="2400" dirty="0" smtClean="0">
                <a:cs typeface="Kalimati" pitchFamily="2"/>
              </a:rPr>
              <a:t>सोधे बमोजिम </a:t>
            </a:r>
            <a:r>
              <a:rPr lang="ne-NP" sz="2400" dirty="0">
                <a:cs typeface="Kalimati" pitchFamily="2"/>
              </a:rPr>
              <a:t>बताउने</a:t>
            </a:r>
          </a:p>
          <a:p>
            <a:pPr marL="342900" indent="-342900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सहभागीहरुले कक्षा अभ्यासका क्रममा अनुभव गरेका समस्याहरुका वारेमा छलफल गर्ने</a:t>
            </a:r>
          </a:p>
          <a:p>
            <a:pPr marL="342900" indent="-342900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अन्त्यमा प्रशिक्षकले भरेको फाराम देखाएर सहि उत्तर बताउने</a:t>
            </a:r>
            <a:r>
              <a:rPr lang="en-US" sz="2400" dirty="0">
                <a:cs typeface="Kalimati" pitchFamily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965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58" y="657225"/>
            <a:ext cx="9658350" cy="620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8174"/>
            <a:ext cx="11049000" cy="599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535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11582399" cy="556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70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11811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67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32732" y="2674064"/>
            <a:ext cx="26645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e-NP" sz="3600" dirty="0">
                <a:cs typeface="Kalimati" pitchFamily="2"/>
              </a:rPr>
              <a:t> </a:t>
            </a:r>
            <a:r>
              <a:rPr lang="ne-NP" sz="3600" dirty="0">
                <a:solidFill>
                  <a:srgbClr val="7030A0"/>
                </a:solidFill>
                <a:cs typeface="Kalimati" pitchFamily="2"/>
              </a:rPr>
              <a:t>थप छलफल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0EDD5421-C699-4E3C-9A29-D69006262B12}"/>
              </a:ext>
            </a:extLst>
          </p:cNvPr>
          <p:cNvSpPr txBox="1">
            <a:spLocks/>
          </p:cNvSpPr>
          <p:nvPr/>
        </p:nvSpPr>
        <p:spPr>
          <a:xfrm>
            <a:off x="11549270" y="6530009"/>
            <a:ext cx="655981" cy="30811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40B2E4-A264-431E-ABDE-38E3BCDA5876}" type="slidenum">
              <a:rPr lang="en-US" smtClean="0">
                <a:latin typeface="Fontasy Himali" panose="04020500000000000000" pitchFamily="82" charset="0"/>
              </a:rPr>
              <a:pPr algn="ctr"/>
              <a:t>7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4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40B2E4-A264-431E-ABDE-38E3BCDA5876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21690" y="3043450"/>
            <a:ext cx="314861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e-NP" sz="88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धन्यवाद</a:t>
            </a:r>
            <a:r>
              <a:rPr lang="en-US" sz="88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3038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4460</TotalTime>
  <Words>89</Words>
  <Application>Microsoft Office PowerPoint</Application>
  <PresentationFormat>Custom</PresentationFormat>
  <Paragraphs>23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राष्ट्रिय कृषिगणना २०७८ कृषिगणना अधिकृत/सहायक कृषिगणना अधिकृत तालिम मितिः फागुन २१, २०७८ ललितपुर, काठमाडौँ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534</cp:revision>
  <dcterms:created xsi:type="dcterms:W3CDTF">2006-08-16T00:00:00Z</dcterms:created>
  <dcterms:modified xsi:type="dcterms:W3CDTF">2022-03-04T13:32:20Z</dcterms:modified>
</cp:coreProperties>
</file>